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Roboto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7575B21-F784-40A5-BFEC-5D9EC7E05375}">
  <a:tblStyle styleId="{47575B21-F784-40A5-BFEC-5D9EC7E0537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0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50766268bd_0_8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50766268bd_0_8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0766268bd_0_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0766268bd_0_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dd34db84c4bde1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dd34db84c4bde1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4dd34db84c4bde1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4dd34db84c4bde1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Sauvegarder ses photos dans le cloud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Le Cloud (en général)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622075" y="758625"/>
            <a:ext cx="7343400" cy="8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4" name="Google Shape;9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6079" y="1089951"/>
            <a:ext cx="5135025" cy="358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Quelques offres </a:t>
            </a:r>
            <a:endParaRPr/>
          </a:p>
        </p:txBody>
      </p:sp>
      <p:graphicFrame>
        <p:nvGraphicFramePr>
          <p:cNvPr id="100" name="Google Shape;100;p15"/>
          <p:cNvGraphicFramePr/>
          <p:nvPr/>
        </p:nvGraphicFramePr>
        <p:xfrm>
          <a:off x="429075" y="11800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{47575B21-F784-40A5-BFEC-5D9EC7E05375}</a:tableStyleId>
              </a:tblPr>
              <a:tblGrid>
                <a:gridCol w="204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6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6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Nom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Fournisseur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Capacité maximale gratuite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Onedrive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Microsoft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5 GO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ICloud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Apple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5 GO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Google drive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Google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15 GO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Dropbox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Dropbox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2 GO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Flickr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Smugmug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1000 photos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pCloud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pCloud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5 GO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Ces offres peuvent varier dans le temps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Et aussi vos fournisseurs internet, gsm,..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Mon expérience personnelle</a:t>
            </a:r>
            <a:endParaRPr/>
          </a:p>
        </p:txBody>
      </p:sp>
      <p:sp>
        <p:nvSpPr>
          <p:cNvPr id="106" name="Google Shape;106;p1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Compliqué de partager les photos par mail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Avoir une sauvegarde de tout ce que j’ai partagé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Commence par flickr et Picassa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Passe sous Google photo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Conclusion</a:t>
            </a:r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Gratuit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Illimité si on utilise le format compressé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Permet de partager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fr"/>
              <a:t>Je classe par album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fr"/>
              <a:t>Classement automatique par thèmes + qqs gadgets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Affichage à l'écran (16:9)</PresentationFormat>
  <Paragraphs>37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8" baseType="lpstr">
      <vt:lpstr>Arial</vt:lpstr>
      <vt:lpstr>Roboto</vt:lpstr>
      <vt:lpstr>Geometric</vt:lpstr>
      <vt:lpstr>Sauvegarder ses photos dans le cloud</vt:lpstr>
      <vt:lpstr>Le Cloud (en général)</vt:lpstr>
      <vt:lpstr>Quelques offres </vt:lpstr>
      <vt:lpstr>Mon expérience personnelle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Sauvegarder ses photos dans le cloud</dc:title>
  <dc:creator>Michel PISTRE</dc:creator>
  <cp:lastModifiedBy>Michel PISTRE</cp:lastModifiedBy>
  <cp:revision>1</cp:revision>
  <dcterms:modified xsi:type="dcterms:W3CDTF">2019-06-05T09:06:31Z</dcterms:modified>
</cp:coreProperties>
</file>